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70" r:id="rId11"/>
    <p:sldId id="263" r:id="rId12"/>
    <p:sldId id="264" r:id="rId13"/>
    <p:sldId id="265" r:id="rId14"/>
    <p:sldId id="266" r:id="rId15"/>
    <p:sldId id="267" r:id="rId16"/>
    <p:sldId id="26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The%20Queen%20of%20Great%20Britain%20(for%20beginners)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udio/070%20-%20Unit%203,%20Section%206,%20Exercise%20123.mp3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Who is it?</a:t>
            </a:r>
            <a:endParaRPr lang="ru-RU" dirty="0">
              <a:hlinkClick r:id="rId2" action="ppaction://hlinkfile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учитель\6 класс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707" y="1210855"/>
            <a:ext cx="3943913" cy="385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7" r="37401" b="48585"/>
          <a:stretch/>
        </p:blipFill>
        <p:spPr bwMode="auto">
          <a:xfrm>
            <a:off x="152242" y="331893"/>
            <a:ext cx="195692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1" t="29414" r="3260" b="59178"/>
          <a:stretch/>
        </p:blipFill>
        <p:spPr bwMode="auto">
          <a:xfrm>
            <a:off x="2987824" y="378685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" t="18378" r="32847" b="70214"/>
          <a:stretch/>
        </p:blipFill>
        <p:spPr bwMode="auto">
          <a:xfrm>
            <a:off x="162772" y="2838800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t="8861" r="-206" b="79731"/>
          <a:stretch/>
        </p:blipFill>
        <p:spPr bwMode="auto">
          <a:xfrm>
            <a:off x="6444208" y="1772816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01" b="88592"/>
          <a:stretch/>
        </p:blipFill>
        <p:spPr bwMode="auto">
          <a:xfrm>
            <a:off x="152242" y="1536741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1" t="50000" b="38592"/>
          <a:stretch/>
        </p:blipFill>
        <p:spPr bwMode="auto">
          <a:xfrm>
            <a:off x="6455875" y="3180871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" t="57353" r="38429" b="31239"/>
          <a:stretch/>
        </p:blipFill>
        <p:spPr bwMode="auto">
          <a:xfrm>
            <a:off x="51681" y="4293096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1" t="66990" b="21602"/>
          <a:stretch/>
        </p:blipFill>
        <p:spPr bwMode="auto">
          <a:xfrm>
            <a:off x="6516216" y="4437112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t="77577" r="37363" b="11015"/>
          <a:stretch/>
        </p:blipFill>
        <p:spPr bwMode="auto">
          <a:xfrm>
            <a:off x="3034140" y="5831713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1" t="88592"/>
          <a:stretch/>
        </p:blipFill>
        <p:spPr bwMode="auto">
          <a:xfrm>
            <a:off x="6156176" y="431861"/>
            <a:ext cx="2098119" cy="7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F:\учитель\6 класс\i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707" y="1747465"/>
            <a:ext cx="3960885" cy="299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читель\6 класс\i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631" y="1819518"/>
            <a:ext cx="3925079" cy="249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учитель\6 класс\i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631" y="1761286"/>
            <a:ext cx="4019962" cy="267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учитель\6 класс\i (5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935" y="1284840"/>
            <a:ext cx="3047252" cy="409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учитель\6 класс\i (6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28" y="1281721"/>
            <a:ext cx="3230265" cy="401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учитель\6 класс\i (7)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1" r="17662"/>
          <a:stretch/>
        </p:blipFill>
        <p:spPr bwMode="auto">
          <a:xfrm>
            <a:off x="2531219" y="1211026"/>
            <a:ext cx="3617581" cy="408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учитель\6 класс\i (3)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9" r="15225"/>
          <a:stretch/>
        </p:blipFill>
        <p:spPr bwMode="auto">
          <a:xfrm>
            <a:off x="2406495" y="1239928"/>
            <a:ext cx="3955738" cy="319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:\учитель\6 класс\i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631" y="1239928"/>
            <a:ext cx="3949855" cy="358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:\учитель\6 класс\i (9)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8" r="12015"/>
          <a:stretch/>
        </p:blipFill>
        <p:spPr bwMode="auto">
          <a:xfrm>
            <a:off x="2355631" y="1239928"/>
            <a:ext cx="3986872" cy="305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:\учитель\6 класс\i (10)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6" r="14418"/>
          <a:stretch/>
        </p:blipFill>
        <p:spPr bwMode="auto">
          <a:xfrm>
            <a:off x="2326422" y="1218943"/>
            <a:ext cx="3954288" cy="343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40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772"/>
            <a:ext cx="3131071" cy="632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2564903"/>
            <a:ext cx="446449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 famous as a 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772"/>
            <a:ext cx="3131071" cy="632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564903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associate                                      with 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44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7" r="37401" b="48585"/>
          <a:stretch/>
        </p:blipFill>
        <p:spPr bwMode="auto">
          <a:xfrm>
            <a:off x="467544" y="764704"/>
            <a:ext cx="3134164" cy="115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1" t="29414" r="3260" b="59178"/>
          <a:stretch/>
        </p:blipFill>
        <p:spPr bwMode="auto">
          <a:xfrm>
            <a:off x="5210185" y="764704"/>
            <a:ext cx="3134164" cy="115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hlinkClick r:id="rId3" action="ppaction://hlinkfile"/>
          </p:cNvPr>
          <p:cNvSpPr txBox="1"/>
          <p:nvPr/>
        </p:nvSpPr>
        <p:spPr>
          <a:xfrm>
            <a:off x="611560" y="5229200"/>
            <a:ext cx="446449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 123 p 106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18" y="764704"/>
            <a:ext cx="8765282" cy="481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88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564903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think I will write about a famous …. because I’m interested in…..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4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564903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think I will write about a famous 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linguist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because I’m interested in 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linguistics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8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9330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/>
              <a:t>Finish the sentences</a:t>
            </a:r>
            <a:r>
              <a:rPr lang="en-US" sz="3600" b="1" dirty="0" smtClean="0"/>
              <a:t>:</a:t>
            </a:r>
          </a:p>
          <a:p>
            <a:endParaRPr lang="en-US" sz="3600" b="1" dirty="0"/>
          </a:p>
          <a:p>
            <a:r>
              <a:rPr lang="en-US" sz="3600" b="1" dirty="0"/>
              <a:t>I’ve known  about..</a:t>
            </a:r>
          </a:p>
          <a:p>
            <a:r>
              <a:rPr lang="en-US" sz="3600" b="1" dirty="0"/>
              <a:t>I’ve learnt how to…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1331640" y="836712"/>
            <a:ext cx="5688632" cy="2088232"/>
            <a:chOff x="1331640" y="836712"/>
            <a:chExt cx="5688632" cy="2088232"/>
          </a:xfrm>
        </p:grpSpPr>
        <p:sp>
          <p:nvSpPr>
            <p:cNvPr id="3" name="Овал 2"/>
            <p:cNvSpPr/>
            <p:nvPr/>
          </p:nvSpPr>
          <p:spPr>
            <a:xfrm>
              <a:off x="2195736" y="836712"/>
              <a:ext cx="4067944" cy="16561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solidFill>
                    <a:schemeClr val="tx1"/>
                  </a:solidFill>
                </a:rPr>
                <a:t>Famous people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1331640" y="1664804"/>
              <a:ext cx="5688632" cy="1260140"/>
              <a:chOff x="1331640" y="1664804"/>
              <a:chExt cx="5688632" cy="1260140"/>
            </a:xfrm>
          </p:grpSpPr>
          <p:cxnSp>
            <p:nvCxnSpPr>
              <p:cNvPr id="5" name="Прямая со стрелкой 4"/>
              <p:cNvCxnSpPr/>
              <p:nvPr/>
            </p:nvCxnSpPr>
            <p:spPr>
              <a:xfrm flipH="1">
                <a:off x="1331640" y="1664804"/>
                <a:ext cx="864096" cy="0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 flipH="1">
                <a:off x="2555776" y="2348880"/>
                <a:ext cx="432048" cy="576064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>
                <a:off x="5093804" y="2420888"/>
                <a:ext cx="486308" cy="432048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>
                <a:off x="6263680" y="1693127"/>
                <a:ext cx="756592" cy="0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9079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королев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>
          <a:xfrm>
            <a:off x="2555776" y="1988840"/>
            <a:ext cx="4179824" cy="4178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48676"/>
            <a:ext cx="8424936" cy="165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Elizabe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’s b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day is on the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sday of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is mon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8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b="1" dirty="0" smtClean="0"/>
          </a:p>
          <a:p>
            <a:pPr marL="0" indent="0">
              <a:buNone/>
            </a:pPr>
            <a:endParaRPr lang="en-US" sz="4800" b="1" dirty="0"/>
          </a:p>
          <a:p>
            <a:pPr marL="0" indent="0">
              <a:buNone/>
            </a:pPr>
            <a:r>
              <a:rPr lang="en-US" sz="4800" b="1" dirty="0" smtClean="0"/>
              <a:t>I think we are going to …..</a:t>
            </a:r>
            <a:endParaRPr lang="ru-RU" sz="4800" b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305808" y="404664"/>
            <a:ext cx="5688632" cy="2088232"/>
            <a:chOff x="1331640" y="836712"/>
            <a:chExt cx="5688632" cy="2088232"/>
          </a:xfrm>
        </p:grpSpPr>
        <p:sp>
          <p:nvSpPr>
            <p:cNvPr id="6" name="Овал 5"/>
            <p:cNvSpPr/>
            <p:nvPr/>
          </p:nvSpPr>
          <p:spPr>
            <a:xfrm>
              <a:off x="2195736" y="836712"/>
              <a:ext cx="4067944" cy="16561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solidFill>
                    <a:schemeClr val="tx1"/>
                  </a:solidFill>
                </a:rPr>
                <a:t>Famous people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1331640" y="1664804"/>
              <a:ext cx="5688632" cy="1260140"/>
              <a:chOff x="1331640" y="1664804"/>
              <a:chExt cx="5688632" cy="1260140"/>
            </a:xfrm>
          </p:grpSpPr>
          <p:cxnSp>
            <p:nvCxnSpPr>
              <p:cNvPr id="8" name="Прямая со стрелкой 7"/>
              <p:cNvCxnSpPr/>
              <p:nvPr/>
            </p:nvCxnSpPr>
            <p:spPr>
              <a:xfrm flipH="1">
                <a:off x="1331640" y="1664804"/>
                <a:ext cx="864096" cy="0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 flipH="1">
                <a:off x="2555776" y="2348880"/>
                <a:ext cx="432048" cy="576064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/>
              <p:nvPr/>
            </p:nvCxnSpPr>
            <p:spPr>
              <a:xfrm>
                <a:off x="5093804" y="2420888"/>
                <a:ext cx="486308" cy="432048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>
                <a:off x="6263680" y="1693127"/>
                <a:ext cx="756592" cy="0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3613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actress, leader, science, act, musical, acting, worker, postman, explorer, different, doctor, well-known, bigger, active, creator, linguist, scientific, politician, create, popular,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poet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architecture, happiest, read, poetry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0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actress, leader, worker, postman, explorer, doctor, creator, linguist, politician,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poet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leader, worker, explorer,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719" y="3849832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postman,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actress,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633" y="1523693"/>
            <a:ext cx="3177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doctor, creator,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354690"/>
            <a:ext cx="4680520" cy="148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linguist, 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politician,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46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lead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work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explor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719" y="3849832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actr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633" y="1523693"/>
            <a:ext cx="3177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doct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creat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354690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lingu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politic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ian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1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44644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fire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biology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bake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paint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science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police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tour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compose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7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826" y="188640"/>
            <a:ext cx="446449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fire - fire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direct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direct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paint - paint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science - scient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police - police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read – read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tour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 tour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library –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librar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ian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to act – act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/actr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</a:t>
            </a:r>
          </a:p>
          <a:p>
            <a:pPr>
              <a:lnSpc>
                <a:spcPct val="150000"/>
              </a:lnSpc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4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376</TotalTime>
  <Words>246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Who is it?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</cp:revision>
  <dcterms:created xsi:type="dcterms:W3CDTF">2017-03-02T08:01:19Z</dcterms:created>
  <dcterms:modified xsi:type="dcterms:W3CDTF">2017-03-05T06:25:37Z</dcterms:modified>
</cp:coreProperties>
</file>