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The World’s Best </a:t>
            </a:r>
            <a:br>
              <a:rPr lang="en-US" sz="4800" b="1" dirty="0" smtClean="0"/>
            </a:br>
            <a:r>
              <a:rPr lang="en-US" sz="4800" b="1" dirty="0" smtClean="0"/>
              <a:t>Friend is You 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81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The World’s Best </a:t>
            </a:r>
            <a:br>
              <a:rPr lang="en-US" sz="4800" b="1" dirty="0" smtClean="0"/>
            </a:br>
            <a:r>
              <a:rPr lang="en-US" sz="4800" b="1" dirty="0" smtClean="0"/>
              <a:t>Friend is You 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5926" y="1628800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en-US" sz="3600" b="1" dirty="0" smtClean="0"/>
              <a:t>Introduction: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General information about environmental problems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4171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The World’s Best </a:t>
            </a:r>
            <a:br>
              <a:rPr lang="en-US" sz="4800" b="1" dirty="0" smtClean="0"/>
            </a:br>
            <a:r>
              <a:rPr lang="en-US" sz="4800" b="1" dirty="0" smtClean="0"/>
              <a:t>Friend is You 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5926" y="1628800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Tx/>
              <a:buAutoNum type="arabicPeriod"/>
            </a:pPr>
            <a:r>
              <a:rPr lang="en-US" sz="3600" b="1" u="sng" dirty="0" smtClean="0">
                <a:solidFill>
                  <a:prstClr val="black"/>
                </a:solidFill>
              </a:rPr>
              <a:t>Introduction:</a:t>
            </a:r>
          </a:p>
          <a:p>
            <a:r>
              <a:rPr lang="en-US" sz="3600" b="1" dirty="0" smtClean="0">
                <a:solidFill>
                  <a:prstClr val="black"/>
                </a:solidFill>
              </a:rPr>
              <a:t>General information about environmental problems</a:t>
            </a:r>
          </a:p>
          <a:p>
            <a:endParaRPr lang="en-US" sz="3600" b="1" dirty="0" smtClean="0">
              <a:solidFill>
                <a:prstClr val="black"/>
              </a:solidFill>
            </a:endParaRPr>
          </a:p>
          <a:p>
            <a:r>
              <a:rPr lang="en-US" sz="3600" b="1" dirty="0" smtClean="0">
                <a:solidFill>
                  <a:prstClr val="black"/>
                </a:solidFill>
              </a:rPr>
              <a:t>2. The ways of solving the problems:</a:t>
            </a:r>
          </a:p>
          <a:p>
            <a:endParaRPr lang="ru-RU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The World’s Best </a:t>
            </a:r>
            <a:br>
              <a:rPr lang="en-US" sz="4800" b="1" dirty="0" smtClean="0"/>
            </a:br>
            <a:r>
              <a:rPr lang="en-US" sz="4800" b="1" dirty="0" smtClean="0"/>
              <a:t>Friend is You 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5926" y="1628800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Tx/>
              <a:buAutoNum type="arabicPeriod"/>
            </a:pPr>
            <a:r>
              <a:rPr lang="en-US" sz="3600" b="1" u="sng" dirty="0" smtClean="0">
                <a:solidFill>
                  <a:prstClr val="black"/>
                </a:solidFill>
              </a:rPr>
              <a:t>Introduction:</a:t>
            </a:r>
          </a:p>
          <a:p>
            <a:r>
              <a:rPr lang="en-US" sz="3600" b="1" dirty="0" smtClean="0">
                <a:solidFill>
                  <a:prstClr val="black"/>
                </a:solidFill>
              </a:rPr>
              <a:t>General information about environmental problems</a:t>
            </a:r>
          </a:p>
          <a:p>
            <a:endParaRPr lang="en-US" sz="3600" b="1" dirty="0" smtClean="0">
              <a:solidFill>
                <a:prstClr val="black"/>
              </a:solidFill>
            </a:endParaRPr>
          </a:p>
          <a:p>
            <a:r>
              <a:rPr lang="en-US" sz="3600" b="1" dirty="0" smtClean="0">
                <a:solidFill>
                  <a:prstClr val="black"/>
                </a:solidFill>
              </a:rPr>
              <a:t>2. The ways of solving the problems:</a:t>
            </a:r>
          </a:p>
          <a:p>
            <a:r>
              <a:rPr lang="en-US" sz="3600" b="1" dirty="0" smtClean="0">
                <a:solidFill>
                  <a:prstClr val="black"/>
                </a:solidFill>
              </a:rPr>
              <a:t>recycling, environmental </a:t>
            </a:r>
            <a:r>
              <a:rPr lang="en-US" sz="3600" b="1" dirty="0" err="1" smtClean="0">
                <a:solidFill>
                  <a:prstClr val="black"/>
                </a:solidFill>
              </a:rPr>
              <a:t>organisations</a:t>
            </a:r>
            <a:r>
              <a:rPr lang="en-US" sz="3600" b="1" dirty="0" smtClean="0">
                <a:solidFill>
                  <a:prstClr val="black"/>
                </a:solidFill>
              </a:rPr>
              <a:t>, anti-pollution laws</a:t>
            </a:r>
          </a:p>
          <a:p>
            <a:endParaRPr lang="ru-RU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31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The World’s Best </a:t>
            </a:r>
            <a:br>
              <a:rPr lang="en-US" sz="4800" b="1" dirty="0" smtClean="0"/>
            </a:br>
            <a:r>
              <a:rPr lang="en-US" sz="4800" b="1" dirty="0" smtClean="0"/>
              <a:t>Friend is You 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5926" y="1628800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Tx/>
              <a:buAutoNum type="arabicPeriod"/>
            </a:pPr>
            <a:r>
              <a:rPr lang="en-US" sz="3600" b="1" u="sng" dirty="0" smtClean="0">
                <a:solidFill>
                  <a:prstClr val="black"/>
                </a:solidFill>
              </a:rPr>
              <a:t>Introduction:</a:t>
            </a:r>
          </a:p>
          <a:p>
            <a:r>
              <a:rPr lang="en-US" sz="3600" b="1" dirty="0" smtClean="0">
                <a:solidFill>
                  <a:prstClr val="black"/>
                </a:solidFill>
              </a:rPr>
              <a:t>General information about environmental problems</a:t>
            </a:r>
          </a:p>
          <a:p>
            <a:r>
              <a:rPr lang="en-US" sz="3600" b="1" dirty="0" smtClean="0">
                <a:solidFill>
                  <a:prstClr val="black"/>
                </a:solidFill>
              </a:rPr>
              <a:t>2. </a:t>
            </a:r>
            <a:r>
              <a:rPr lang="en-US" sz="3600" b="1" u="sng" dirty="0" smtClean="0">
                <a:solidFill>
                  <a:prstClr val="black"/>
                </a:solidFill>
              </a:rPr>
              <a:t>The ways of solving the problems</a:t>
            </a:r>
            <a:r>
              <a:rPr lang="en-US" sz="3600" b="1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3600" b="1" dirty="0" smtClean="0">
                <a:solidFill>
                  <a:prstClr val="black"/>
                </a:solidFill>
              </a:rPr>
              <a:t>recycling, environmental </a:t>
            </a:r>
            <a:r>
              <a:rPr lang="en-US" sz="3600" b="1" dirty="0" err="1" smtClean="0">
                <a:solidFill>
                  <a:prstClr val="black"/>
                </a:solidFill>
              </a:rPr>
              <a:t>organisations</a:t>
            </a:r>
            <a:r>
              <a:rPr lang="en-US" sz="3600" b="1" dirty="0" smtClean="0">
                <a:solidFill>
                  <a:prstClr val="black"/>
                </a:solidFill>
              </a:rPr>
              <a:t>, anti-pollution laws</a:t>
            </a:r>
          </a:p>
          <a:p>
            <a:r>
              <a:rPr lang="en-US" sz="3600" b="1" dirty="0" smtClean="0">
                <a:solidFill>
                  <a:prstClr val="black"/>
                </a:solidFill>
              </a:rPr>
              <a:t>3. </a:t>
            </a:r>
            <a:r>
              <a:rPr lang="en-US" sz="3600" b="1" u="sng" dirty="0" smtClean="0">
                <a:solidFill>
                  <a:prstClr val="black"/>
                </a:solidFill>
              </a:rPr>
              <a:t>The role of every person in saving the Earth</a:t>
            </a:r>
            <a:r>
              <a:rPr lang="en-US" sz="3600" b="1" dirty="0" smtClean="0">
                <a:solidFill>
                  <a:prstClr val="black"/>
                </a:solidFill>
              </a:rPr>
              <a:t>:</a:t>
            </a:r>
          </a:p>
          <a:p>
            <a:endParaRPr lang="ru-RU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366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3933056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A piece of writing in which the expression of feelings and ideas is given intensity by particular attention to diction (sometimes involving rhyme), rhythm, and imagery.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755004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A </a:t>
            </a:r>
            <a:r>
              <a:rPr lang="en-US" sz="3600" b="1" dirty="0"/>
              <a:t>poem is a piece of writing in which the words are chosen for their beauty and sound and are carefully arranged, often in short lines which rhyme.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918794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604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a poem – </a:t>
            </a:r>
          </a:p>
          <a:p>
            <a:r>
              <a:rPr lang="en-US" sz="3600" b="1" dirty="0" smtClean="0"/>
              <a:t>an </a:t>
            </a:r>
            <a:r>
              <a:rPr lang="en-US" sz="3600" b="1" dirty="0"/>
              <a:t>arrangement of words written or spoken: traditionally a rhythmical composition, </a:t>
            </a:r>
            <a:r>
              <a:rPr lang="en-US" sz="3600" b="1" u="sng" dirty="0"/>
              <a:t>sometimes rhymed, </a:t>
            </a:r>
            <a:r>
              <a:rPr lang="en-US" sz="3600" b="1" dirty="0"/>
              <a:t>expressing experiences, </a:t>
            </a:r>
            <a:r>
              <a:rPr lang="en-US" sz="3600" b="1" u="sng" dirty="0"/>
              <a:t>ideas, or emotions </a:t>
            </a:r>
            <a:r>
              <a:rPr lang="en-US" sz="3600" b="1" dirty="0"/>
              <a:t>in a style more concentrated, i</a:t>
            </a:r>
            <a:r>
              <a:rPr lang="en-US" sz="3600" b="1" u="sng" dirty="0"/>
              <a:t>maginative</a:t>
            </a:r>
            <a:r>
              <a:rPr lang="en-US" sz="3600" b="1" dirty="0"/>
              <a:t>, and powerful than that of ordinary speech or prose: some poems are in meter, some in free verse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251289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RAP</a:t>
            </a:r>
          </a:p>
          <a:p>
            <a:pPr indent="4572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Rap is a type of music in which the words are not sung but are spoken in a rapid, rhythmic way.</a:t>
            </a:r>
          </a:p>
          <a:p>
            <a:pPr indent="457200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en-US" sz="2800" b="1" dirty="0" smtClean="0">
                <a:solidFill>
                  <a:srgbClr val="303336"/>
                </a:solidFill>
                <a:latin typeface="Times New Roman" pitchFamily="18" charset="0"/>
                <a:cs typeface="Times New Roman" pitchFamily="18" charset="0"/>
              </a:rPr>
              <a:t> - to talk freely and frankly</a:t>
            </a:r>
          </a:p>
          <a:p>
            <a:pPr indent="457200"/>
            <a:endParaRPr lang="en-US" sz="2800" b="1" dirty="0" smtClean="0">
              <a:solidFill>
                <a:srgbClr val="303336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components of rap include "content" (what is being said), "flow" (rhythm, rhyme), and "delivery" (cadence, tone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4572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Rap differs from spoken-word poetry in that rap is usually performed in time to an instrumental track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2896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234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The World’s Best  Friend is You </vt:lpstr>
      <vt:lpstr>The World’s Best  Friend is You </vt:lpstr>
      <vt:lpstr>The World’s Best  Friend is You </vt:lpstr>
      <vt:lpstr>The World’s Best  Friend is You </vt:lpstr>
      <vt:lpstr>The World’s Best  Friend is You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8</cp:revision>
  <dcterms:created xsi:type="dcterms:W3CDTF">2018-12-16T02:05:34Z</dcterms:created>
  <dcterms:modified xsi:type="dcterms:W3CDTF">2019-02-06T07:59:28Z</dcterms:modified>
</cp:coreProperties>
</file>