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5" r:id="rId2"/>
    <p:sldId id="256" r:id="rId3"/>
    <p:sldId id="282" r:id="rId4"/>
    <p:sldId id="283" r:id="rId5"/>
    <p:sldId id="258" r:id="rId6"/>
    <p:sldId id="284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69" r:id="rId21"/>
    <p:sldId id="273" r:id="rId22"/>
    <p:sldId id="274" r:id="rId23"/>
    <p:sldId id="275" r:id="rId24"/>
    <p:sldId id="276" r:id="rId25"/>
    <p:sldId id="272" r:id="rId26"/>
    <p:sldId id="277" r:id="rId27"/>
    <p:sldId id="278" r:id="rId28"/>
    <p:sldId id="281" r:id="rId29"/>
    <p:sldId id="280" r:id="rId30"/>
    <p:sldId id="27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3939" y="-188254"/>
            <a:ext cx="169790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502" y="1366980"/>
            <a:ext cx="174919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791" y="3284984"/>
            <a:ext cx="180049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1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pretty funny 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17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pretty funny angry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24034" y="3710067"/>
            <a:ext cx="21082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44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funn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angr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3624145"/>
            <a:ext cx="2031325" cy="14721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pPr>
              <a:lnSpc>
                <a:spcPct val="7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4244907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u="sng" dirty="0" smtClean="0"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5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5980195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02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funn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angr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94679" y="3604301"/>
            <a:ext cx="21082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2511" y="3589639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brave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merry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90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funn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angr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62511" y="1138929"/>
            <a:ext cx="22925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stu-pid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la-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zy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ni-ce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94679" y="3604301"/>
            <a:ext cx="21082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2511" y="3589639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bra-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ve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mer-ry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19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funn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angr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62511" y="1138929"/>
            <a:ext cx="22925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stu-pid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la-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zy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ni-ce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901" y="3240984"/>
            <a:ext cx="14157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94679" y="3604301"/>
            <a:ext cx="21082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merr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2511" y="3589639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bra-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ve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mer-ry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2617" y="4466802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black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3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bad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fat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sad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pretty funny 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brave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black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7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5" y="332656"/>
            <a:ext cx="907104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20764" y="2701267"/>
            <a:ext cx="318228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see a dog. </a:t>
            </a:r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679" y="3329243"/>
            <a:ext cx="380905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see a rabbit.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8850" y="3702021"/>
            <a:ext cx="29161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see a pig.</a:t>
            </a:r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0764" y="4221088"/>
            <a:ext cx="34002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I see a cock. </a:t>
            </a:r>
            <a:r>
              <a:rPr lang="en-US" sz="6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1485" y="4806571"/>
            <a:ext cx="44865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I see a crocodile. </a:t>
            </a:r>
            <a:r>
              <a:rPr lang="en-US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98759" y="3329243"/>
            <a:ext cx="25410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It is sad.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01196" y="2785756"/>
            <a:ext cx="325063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It is strong.</a:t>
            </a:r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8512" y="3729527"/>
            <a:ext cx="31960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It is merry.</a:t>
            </a:r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44457" y="4263084"/>
            <a:ext cx="31062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It is funny.</a:t>
            </a:r>
            <a:r>
              <a:rPr lang="en-US" sz="6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427" y="4828871"/>
            <a:ext cx="24785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It is big.</a:t>
            </a:r>
            <a:r>
              <a:rPr lang="en-US" sz="6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38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71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5724" y="188640"/>
            <a:ext cx="8920772" cy="6192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2699792" y="548680"/>
            <a:ext cx="3165888" cy="1224136"/>
            <a:chOff x="329359" y="-7250475"/>
            <a:chExt cx="4960961" cy="4438650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am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241124" y="1916832"/>
            <a:ext cx="1944215" cy="2147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95936" y="-286997"/>
            <a:ext cx="4433906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sad.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strong.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merry.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lazy.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brave.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shy.</a:t>
            </a: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9792" y="1925216"/>
            <a:ext cx="3165888" cy="1224136"/>
            <a:chOff x="329359" y="-7250475"/>
            <a:chExt cx="4960961" cy="4438650"/>
          </a:xfrm>
        </p:grpSpPr>
        <p:sp>
          <p:nvSpPr>
            <p:cNvPr id="14" name="Равнобедренный треугольник 13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is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2730247" y="3452749"/>
            <a:ext cx="3165888" cy="1224136"/>
            <a:chOff x="138271" y="2726926"/>
            <a:chExt cx="4960961" cy="4438650"/>
          </a:xfrm>
        </p:grpSpPr>
        <p:sp>
          <p:nvSpPr>
            <p:cNvPr id="17" name="Равнобедренный треугольник 16"/>
            <p:cNvSpPr/>
            <p:nvPr/>
          </p:nvSpPr>
          <p:spPr>
            <a:xfrm>
              <a:off x="138271" y="2726926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are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1026515" y="6818366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14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39104" y="175346"/>
            <a:ext cx="8920772" cy="6192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2915816" y="548680"/>
            <a:ext cx="3165888" cy="1224136"/>
            <a:chOff x="329359" y="-7250475"/>
            <a:chExt cx="4960961" cy="4438650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am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667648" y="379346"/>
            <a:ext cx="1810596" cy="1177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-286997"/>
            <a:ext cx="4433906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sad.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strong.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merry.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lazy.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brave.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shy.</a:t>
            </a: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047001" y="2137048"/>
            <a:ext cx="3165888" cy="1224136"/>
            <a:chOff x="329359" y="-7250475"/>
            <a:chExt cx="4960961" cy="4438650"/>
          </a:xfrm>
        </p:grpSpPr>
        <p:sp>
          <p:nvSpPr>
            <p:cNvPr id="14" name="Равнобедренный треугольник 13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is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3047001" y="4221088"/>
            <a:ext cx="3165888" cy="1224136"/>
            <a:chOff x="138271" y="2726926"/>
            <a:chExt cx="4960961" cy="4438650"/>
          </a:xfrm>
        </p:grpSpPr>
        <p:sp>
          <p:nvSpPr>
            <p:cNvPr id="17" name="Равнобедренный треугольник 16"/>
            <p:cNvSpPr/>
            <p:nvPr/>
          </p:nvSpPr>
          <p:spPr>
            <a:xfrm>
              <a:off x="138271" y="2726926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are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1026515" y="6818366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Прямоугольник 18"/>
          <p:cNvSpPr/>
          <p:nvPr/>
        </p:nvSpPr>
        <p:spPr>
          <a:xfrm>
            <a:off x="415647" y="1925216"/>
            <a:ext cx="2314599" cy="1647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He/She/It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dog, Alice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5599" y="4026061"/>
            <a:ext cx="2650217" cy="1647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We/You/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They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Rabbits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5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9502" y="-171400"/>
            <a:ext cx="169790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29123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strong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67252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brave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903085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809744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pretty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0056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lazy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00567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nice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03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bf89f18a67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84" y="2372891"/>
            <a:ext cx="1730028" cy="219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6841" y="-171400"/>
            <a:ext cx="43140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 1 p100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6989" y="1268760"/>
            <a:ext cx="84454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 like the fox.   .</a:t>
            </a:r>
          </a:p>
          <a:p>
            <a:endParaRPr lang="en-US" sz="7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The         is funny. (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nice, strong, brave, merry, pretty, smart, good, shy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13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bf89f18a67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73763"/>
            <a:ext cx="1730028" cy="219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10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2378756"/>
            <a:ext cx="1944215" cy="2147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139952" y="404664"/>
            <a:ext cx="4433906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sad.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strong.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merry.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lazy.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brave.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shy.</a:t>
            </a: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9792" y="1925216"/>
            <a:ext cx="3165888" cy="1224136"/>
            <a:chOff x="329359" y="-7250475"/>
            <a:chExt cx="4960961" cy="4438650"/>
          </a:xfrm>
        </p:grpSpPr>
        <p:sp>
          <p:nvSpPr>
            <p:cNvPr id="14" name="Равнобедренный треугольник 13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is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2730247" y="3452749"/>
            <a:ext cx="3165888" cy="1224136"/>
            <a:chOff x="138271" y="2726926"/>
            <a:chExt cx="4960961" cy="4438650"/>
          </a:xfrm>
        </p:grpSpPr>
        <p:sp>
          <p:nvSpPr>
            <p:cNvPr id="17" name="Равнобедренный треугольник 16"/>
            <p:cNvSpPr/>
            <p:nvPr/>
          </p:nvSpPr>
          <p:spPr>
            <a:xfrm>
              <a:off x="138271" y="2726926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are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1026515" y="6818366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82750" y="-243408"/>
            <a:ext cx="43140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 4 p101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32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79912" y="2060848"/>
            <a:ext cx="1944215" cy="21479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23928" y="360019"/>
            <a:ext cx="4549322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strong?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merry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lazy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brave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shy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6711" y="1628800"/>
            <a:ext cx="3165888" cy="1224136"/>
            <a:chOff x="329359" y="-7250475"/>
            <a:chExt cx="4960961" cy="4438650"/>
          </a:xfrm>
        </p:grpSpPr>
        <p:sp>
          <p:nvSpPr>
            <p:cNvPr id="14" name="Равнобедренный треугольник 13"/>
            <p:cNvSpPr/>
            <p:nvPr/>
          </p:nvSpPr>
          <p:spPr>
            <a:xfrm>
              <a:off x="329359" y="-7250475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I</a:t>
              </a: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s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1265326" y="-3072922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386711" y="3284984"/>
            <a:ext cx="3165888" cy="1224136"/>
            <a:chOff x="138271" y="2726926"/>
            <a:chExt cx="4960961" cy="4438650"/>
          </a:xfrm>
        </p:grpSpPr>
        <p:sp>
          <p:nvSpPr>
            <p:cNvPr id="17" name="Равнобедренный треугольник 16"/>
            <p:cNvSpPr/>
            <p:nvPr/>
          </p:nvSpPr>
          <p:spPr>
            <a:xfrm>
              <a:off x="138271" y="2726926"/>
              <a:ext cx="4960961" cy="4438650"/>
            </a:xfrm>
            <a:prstGeom prst="triangle">
              <a:avLst>
                <a:gd name="adj" fmla="val 50534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sz="4400" b="1" dirty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A</a:t>
              </a:r>
              <a:r>
                <a:rPr lang="en-US" sz="4400" b="1" dirty="0" smtClean="0">
                  <a:solidFill>
                    <a:srgbClr val="000000"/>
                  </a:solidFill>
                  <a:latin typeface="Calibri"/>
                  <a:ea typeface="Calibri"/>
                  <a:cs typeface="Times New Roman"/>
                </a:rPr>
                <a:t>re</a:t>
              </a:r>
              <a:endParaRPr lang="ru-RU" sz="28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1026515" y="6818366"/>
              <a:ext cx="3089027" cy="952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82750" y="-243408"/>
            <a:ext cx="43140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 4 p101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39952" y="3212976"/>
            <a:ext cx="3185487" cy="5724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750" y="-243408"/>
            <a:ext cx="41462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you…? </a:t>
            </a:r>
            <a:endParaRPr lang="en-US" sz="1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673280"/>
              </p:ext>
            </p:extLst>
          </p:nvPr>
        </p:nvGraphicFramePr>
        <p:xfrm>
          <a:off x="323529" y="1517623"/>
          <a:ext cx="8389304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472"/>
                <a:gridCol w="1033775"/>
                <a:gridCol w="1368152"/>
                <a:gridCol w="1368152"/>
                <a:gridCol w="1023809"/>
                <a:gridCol w="1198472"/>
                <a:gridCol w="1198472"/>
              </a:tblGrid>
              <a:tr h="369832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sad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strong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merry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lazy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brave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shy</a:t>
                      </a:r>
                      <a:endParaRPr lang="ru-RU" sz="3200" dirty="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fox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3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82750" y="-243408"/>
            <a:ext cx="41462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you…? </a:t>
            </a:r>
            <a:endParaRPr lang="en-US" sz="1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9053"/>
              </p:ext>
            </p:extLst>
          </p:nvPr>
        </p:nvGraphicFramePr>
        <p:xfrm>
          <a:off x="323529" y="1517623"/>
          <a:ext cx="8389304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472"/>
                <a:gridCol w="1033775"/>
                <a:gridCol w="1368152"/>
                <a:gridCol w="1368152"/>
                <a:gridCol w="1023809"/>
                <a:gridCol w="1198472"/>
                <a:gridCol w="1198472"/>
              </a:tblGrid>
              <a:tr h="369832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sad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strong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merry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lazy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brave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shy</a:t>
                      </a:r>
                      <a:endParaRPr lang="ru-RU" sz="3200" dirty="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fox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369832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V="1">
            <a:off x="4211960" y="404664"/>
            <a:ext cx="864096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211960" y="692696"/>
            <a:ext cx="864096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76056" y="-243408"/>
            <a:ext cx="25346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Yes, I am.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4313" y="416687"/>
            <a:ext cx="33345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No, I am not.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9632" y="4797152"/>
            <a:ext cx="4916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 merry and brave.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bf89f18a67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836" y="4252022"/>
            <a:ext cx="1730028" cy="219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9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750" y="-243408"/>
            <a:ext cx="38186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 5 p 101 </a:t>
            </a:r>
            <a:endParaRPr lang="en-US" sz="1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3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750" y="-243408"/>
            <a:ext cx="38186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 5 p 101 </a:t>
            </a:r>
            <a:endParaRPr lang="en-US" sz="1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1. Nick has got nine pets: a hen, a rabbit, a dog, a frog, a pig, a duck, a fish, a cockerel and a cat.</a:t>
            </a: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2. The dog and the hen are black.</a:t>
            </a: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3. The pig is pink.</a:t>
            </a: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4. Nick’s cat likes the fish.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91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864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7556" r="34000" b="16559"/>
          <a:stretch>
            <a:fillRect/>
          </a:stretch>
        </p:blipFill>
        <p:spPr bwMode="auto">
          <a:xfrm>
            <a:off x="381000" y="404664"/>
            <a:ext cx="4114800" cy="35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im1-tub-ru.yandex.net/i?id=836bac4ba4f9ea458e5fe230c6c5ad9d&amp;n=33&amp;h=215&amp;w=25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4248298" cy="3554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41091" y="404664"/>
            <a:ext cx="56886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00"/>
                </a:solidFill>
                <a:latin typeface="Comic Sans MS" pitchFamily="66" charset="0"/>
              </a:rPr>
              <a:t>Ben</a:t>
            </a:r>
            <a:endParaRPr lang="en-US" sz="40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438400" y="5661248"/>
            <a:ext cx="56886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00"/>
                </a:solidFill>
                <a:latin typeface="Comic Sans MS" pitchFamily="66" charset="0"/>
              </a:rPr>
              <a:t>Ann</a:t>
            </a:r>
            <a:endParaRPr lang="en-US" sz="40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5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864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7556" r="34000" b="16559"/>
          <a:stretch>
            <a:fillRect/>
          </a:stretch>
        </p:blipFill>
        <p:spPr bwMode="auto">
          <a:xfrm>
            <a:off x="381000" y="404664"/>
            <a:ext cx="4114800" cy="35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im1-tub-ru.yandex.net/i?id=836bac4ba4f9ea458e5fe230c6c5ad9d&amp;n=33&amp;h=215&amp;w=25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4248298" cy="3554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495800" y="404664"/>
            <a:ext cx="568863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Ben</a:t>
            </a: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has got a dog.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The dog is </a:t>
            </a:r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black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The dog can </a:t>
            </a:r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swim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Ben likes his dog.</a:t>
            </a:r>
            <a:endParaRPr lang="en-US" sz="36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164" y="4003982"/>
            <a:ext cx="568863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Ann</a:t>
            </a: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has got a cat.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The cat is </a:t>
            </a:r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nice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The cat can </a:t>
            </a:r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sing</a:t>
            </a:r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omic Sans MS" pitchFamily="66" charset="0"/>
              </a:rPr>
              <a:t>Ann likes the cat.</a:t>
            </a:r>
            <a:endParaRPr lang="en-US" sz="36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86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41292" y="1846858"/>
            <a:ext cx="8252888" cy="23083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 больше всего удалось…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хочу отметить работу…</a:t>
            </a:r>
            <a:endParaRPr kumimoji="1" lang="en-US" sz="4800" b="1" dirty="0" smtClean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41292" y="349206"/>
            <a:ext cx="7659100" cy="47083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ru-RU" b="1" dirty="0" smtClean="0">
                <a:solidFill>
                  <a:srgbClr val="00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Закончи предложени</a:t>
            </a:r>
            <a:r>
              <a:rPr kumimoji="1" lang="ru-RU" b="1" dirty="0">
                <a:solidFill>
                  <a:srgbClr val="00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я</a:t>
            </a:r>
            <a:r>
              <a:rPr kumimoji="1" lang="ru-RU" b="1" dirty="0" smtClean="0">
                <a:solidFill>
                  <a:srgbClr val="00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endParaRPr kumimoji="1" lang="en-US" b="1" dirty="0" smtClean="0">
              <a:solidFill>
                <a:srgbClr val="000066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3711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9502" y="-171400"/>
            <a:ext cx="169790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29123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strong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67252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903085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809744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pretty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00567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zy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00567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nice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20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8152" y="1731003"/>
            <a:ext cx="1656184" cy="108012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645024"/>
            <a:ext cx="1656184" cy="108012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531724" y="1731003"/>
            <a:ext cx="56886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00"/>
                </a:solidFill>
                <a:latin typeface="Comic Sans MS" pitchFamily="66" charset="0"/>
              </a:rPr>
              <a:t>Y </a:t>
            </a:r>
            <a:r>
              <a:rPr lang="en-US" sz="4000" b="1" dirty="0">
                <a:solidFill>
                  <a:srgbClr val="000000"/>
                </a:solidFill>
                <a:latin typeface="Comic Sans MS" pitchFamily="66" charset="0"/>
              </a:rPr>
              <a:t>4</a:t>
            </a:r>
            <a:r>
              <a:rPr lang="en-US" sz="4000" b="1" dirty="0" smtClean="0">
                <a:solidFill>
                  <a:srgbClr val="000000"/>
                </a:solidFill>
                <a:latin typeface="Comic Sans MS" pitchFamily="66" charset="0"/>
              </a:rPr>
              <a:t> c 53</a:t>
            </a:r>
            <a:r>
              <a:rPr lang="ru-RU" sz="4000" b="1" dirty="0" smtClean="0">
                <a:solidFill>
                  <a:srgbClr val="000000"/>
                </a:solidFill>
                <a:latin typeface="Comic Sans MS" pitchFamily="66" charset="0"/>
              </a:rPr>
              <a:t>,</a:t>
            </a:r>
            <a:r>
              <a:rPr lang="en-US" sz="40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000000"/>
                </a:solidFill>
                <a:latin typeface="Comic Sans MS" pitchFamily="66" charset="0"/>
              </a:rPr>
              <a:t>У 5 с 101</a:t>
            </a:r>
            <a:endParaRPr lang="en-US" sz="40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40548" y="3645024"/>
            <a:ext cx="660345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Comic Sans MS" pitchFamily="66" charset="0"/>
              </a:rPr>
              <a:t>У</a:t>
            </a:r>
            <a:r>
              <a:rPr lang="en-US" sz="44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latin typeface="Comic Sans MS" pitchFamily="66" charset="0"/>
              </a:rPr>
              <a:t>4</a:t>
            </a:r>
            <a:r>
              <a:rPr lang="en-US" sz="4400" b="1" dirty="0" smtClean="0">
                <a:solidFill>
                  <a:srgbClr val="000000"/>
                </a:solidFill>
                <a:latin typeface="Comic Sans MS" pitchFamily="66" charset="0"/>
              </a:rPr>
              <a:t> c 5</a:t>
            </a:r>
            <a:r>
              <a:rPr lang="ru-RU" sz="4400" b="1" dirty="0" smtClean="0">
                <a:solidFill>
                  <a:srgbClr val="000000"/>
                </a:solidFill>
                <a:latin typeface="Comic Sans MS" pitchFamily="66" charset="0"/>
              </a:rPr>
              <a:t>3, рассказ своем питомце</a:t>
            </a:r>
            <a:endParaRPr lang="en-US" sz="44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71600" y="5445224"/>
            <a:ext cx="69847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0000"/>
                </a:solidFill>
                <a:latin typeface="Comic Sans MS" pitchFamily="66" charset="0"/>
              </a:rPr>
              <a:t>тест к уроку 5</a:t>
            </a:r>
            <a:r>
              <a:rPr lang="en-US" sz="5400" b="1" dirty="0" smtClean="0">
                <a:solidFill>
                  <a:srgbClr val="000000"/>
                </a:solidFill>
                <a:latin typeface="Comic Sans MS" pitchFamily="66" charset="0"/>
              </a:rPr>
              <a:t>6-57</a:t>
            </a:r>
            <a:endParaRPr lang="en-US" sz="54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21559" y="5445224"/>
            <a:ext cx="849694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3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841" y="-171400"/>
            <a:ext cx="174919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20056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nice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87771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merry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74919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shy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2108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kind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87771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88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841" y="-171400"/>
            <a:ext cx="174919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200567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87771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merry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74919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2108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877711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2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841" y="-171400"/>
            <a:ext cx="180049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174919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shy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funny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646605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bi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7238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smart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313454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good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841" y="-171400"/>
            <a:ext cx="180049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:]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250" y="1700808"/>
            <a:ext cx="1749197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shy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02" y="270892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funny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250" y="3789040"/>
            <a:ext cx="1646605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big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686579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sm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784" y="2707570"/>
            <a:ext cx="2723823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765934"/>
            <a:ext cx="2313454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good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9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bad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fat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pretty funny 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55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203644"/>
            <a:ext cx="2520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bad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fat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pretty funny angry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6357" y="1124744"/>
            <a:ext cx="22925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stupid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lazy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nice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2372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04248" y="1124744"/>
            <a:ext cx="0" cy="3960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8946" y="1116147"/>
            <a:ext cx="22925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red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grey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pink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endParaRPr lang="en-US" sz="1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231914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252051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58608" y="260648"/>
            <a:ext cx="900100" cy="8640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3724" y="3239805"/>
            <a:ext cx="1415772" cy="155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9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55892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lazy, shy, black, merry, sad, brave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29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465</TotalTime>
  <Words>741</Words>
  <Application>Microsoft Office PowerPoint</Application>
  <PresentationFormat>Экран (4:3)</PresentationFormat>
  <Paragraphs>362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Официальная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24</cp:revision>
  <dcterms:created xsi:type="dcterms:W3CDTF">2016-04-10T05:33:02Z</dcterms:created>
  <dcterms:modified xsi:type="dcterms:W3CDTF">2016-04-11T14:35:14Z</dcterms:modified>
</cp:coreProperties>
</file>